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8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1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2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943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958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6742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44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91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13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75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03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53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1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88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B24BF-0C30-41EC-9411-755B45366B56}" type="datetimeFigureOut">
              <a:rPr lang="es-ES" smtClean="0"/>
              <a:t>18/03/2016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E5D0D-4BB4-4F86-8210-B476DDE56A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9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776"/>
          <a:stretch/>
        </p:blipFill>
        <p:spPr>
          <a:xfrm>
            <a:off x="1885950" y="0"/>
            <a:ext cx="854571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47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290" y="0"/>
            <a:ext cx="12311290" cy="69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45028" y="14515"/>
            <a:ext cx="10203543" cy="6857999"/>
            <a:chOff x="1045028" y="1"/>
            <a:chExt cx="10203543" cy="68579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4979"/>
            <a:stretch/>
          </p:blipFill>
          <p:spPr>
            <a:xfrm>
              <a:off x="1045028" y="958102"/>
              <a:ext cx="9971316" cy="589989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2766" b="8729"/>
            <a:stretch/>
          </p:blipFill>
          <p:spPr>
            <a:xfrm>
              <a:off x="1045028" y="1"/>
              <a:ext cx="10203543" cy="53848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942221" y="14515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Keep the menu same as first page, with lit up words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514750" y="4830299"/>
            <a:ext cx="2803358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Modeling Year</a:t>
            </a:r>
            <a:r>
              <a:rPr lang="en-US" dirty="0" smtClean="0"/>
              <a:t>, only the years we have parameters for: 2015, 2016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17971" y="3922565"/>
            <a:ext cx="2803358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Kill the brand return curves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118948" y="6172750"/>
            <a:ext cx="307305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+ Available Budget (Quarters/Months)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718841" y="1111115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Still need to work on a better sub-menu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663"/>
          <a:stretch/>
        </p:blipFill>
        <p:spPr>
          <a:xfrm>
            <a:off x="1809750" y="0"/>
            <a:ext cx="856615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996964" y="5213023"/>
            <a:ext cx="3809725" cy="7648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Le modifique los colores, tamaño de los pies y la lista desplegable le puse color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8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705" r="1"/>
          <a:stretch/>
        </p:blipFill>
        <p:spPr>
          <a:xfrm>
            <a:off x="1790700" y="0"/>
            <a:ext cx="855814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352673" y="1157516"/>
            <a:ext cx="280335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Really need the sub-menu with hyperlinks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081061" y="5054013"/>
            <a:ext cx="1898712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 units, American convention, one decimal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120414" y="5054013"/>
            <a:ext cx="1898712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Color for Budget, 2 color for TO and TO ROI, 1 color for GP and GP ROI, 1 color for share impact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7257319" y="5054013"/>
            <a:ext cx="1898712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 percentage points, and with +/- sign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9394224" y="5054013"/>
            <a:ext cx="1898712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Green-Yellow-Red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9632417" y="5382926"/>
            <a:ext cx="954616" cy="2655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ya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9997" y="5904643"/>
            <a:ext cx="954616" cy="2655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ya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91790" y="5596033"/>
            <a:ext cx="1885950" cy="4390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>
                <a:solidFill>
                  <a:schemeClr val="tx1"/>
                </a:solidFill>
              </a:rPr>
              <a:t>Solo lo pude cambiar para Share </a:t>
            </a:r>
            <a:r>
              <a:rPr lang="es-CO" sz="1400" dirty="0" err="1" smtClean="0">
                <a:solidFill>
                  <a:schemeClr val="tx1"/>
                </a:solidFill>
              </a:rPr>
              <a:t>impact</a:t>
            </a:r>
            <a:endParaRPr lang="es-CO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63375" y="5550033"/>
            <a:ext cx="954616" cy="2655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Ni idea 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9401" y="6635013"/>
            <a:ext cx="3809725" cy="7648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Adicional ajuste el tamaño de “ajuste </a:t>
            </a:r>
            <a:r>
              <a:rPr lang="es-CO" dirty="0" err="1" smtClean="0">
                <a:solidFill>
                  <a:schemeClr val="tx1"/>
                </a:solidFill>
              </a:rPr>
              <a:t>automatico</a:t>
            </a:r>
            <a:r>
              <a:rPr lang="es-CO" dirty="0" smtClean="0">
                <a:solidFill>
                  <a:schemeClr val="tx1"/>
                </a:solidFill>
              </a:rPr>
              <a:t>” de cada una de las barras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814"/>
          <a:stretch/>
        </p:blipFill>
        <p:spPr>
          <a:xfrm>
            <a:off x="1771650" y="0"/>
            <a:ext cx="853916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435178" y="4250824"/>
            <a:ext cx="4732638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 units, market value million euros, GP margin in %, AI no decimal point, Media cost should be named “GRP cost” in euros even, Unilever share = % of market value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969740" y="1643648"/>
            <a:ext cx="4732638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Make </a:t>
            </a:r>
            <a:r>
              <a:rPr lang="en-US" sz="1200" b="1" dirty="0" smtClean="0"/>
              <a:t>zoom in </a:t>
            </a:r>
            <a:r>
              <a:rPr lang="en-US" sz="1200" dirty="0" smtClean="0"/>
              <a:t>symbol always visible</a:t>
            </a:r>
            <a:endParaRPr lang="en-GB" sz="1200" dirty="0"/>
          </a:p>
        </p:txBody>
      </p:sp>
      <p:sp>
        <p:nvSpPr>
          <p:cNvPr id="5" name="Rectangle 4"/>
          <p:cNvSpPr/>
          <p:nvPr/>
        </p:nvSpPr>
        <p:spPr>
          <a:xfrm>
            <a:off x="3336401" y="5873013"/>
            <a:ext cx="3809725" cy="7648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Ajuste el tamaño de “ajuste </a:t>
            </a:r>
            <a:r>
              <a:rPr lang="es-CO" dirty="0" err="1" smtClean="0">
                <a:solidFill>
                  <a:schemeClr val="tx1"/>
                </a:solidFill>
              </a:rPr>
              <a:t>automatico</a:t>
            </a:r>
            <a:r>
              <a:rPr lang="es-CO" dirty="0" smtClean="0">
                <a:solidFill>
                  <a:schemeClr val="tx1"/>
                </a:solidFill>
              </a:rPr>
              <a:t>” de cada una de las barras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953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4417" y="1712890"/>
            <a:ext cx="305229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881817" y="2393323"/>
            <a:ext cx="935764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Net TO</a:t>
            </a:r>
            <a:endParaRPr lang="en-GB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21179" y="5198771"/>
            <a:ext cx="727348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PBO</a:t>
            </a:r>
            <a:endParaRPr lang="en-GB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96389" y="1712890"/>
            <a:ext cx="3052293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93650" y="873496"/>
            <a:ext cx="367367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option to select curves to show: TO, GP, Net TO, Net GP</a:t>
            </a:r>
            <a:endParaRPr lang="en-GB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75126" y="2965852"/>
            <a:ext cx="1861750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Hover to show values</a:t>
            </a:r>
            <a:endParaRPr lang="en-GB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119740"/>
            <a:ext cx="1954046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Add category curves with stable brand share as discussed</a:t>
            </a:r>
          </a:p>
        </p:txBody>
      </p:sp>
    </p:spTree>
    <p:extLst>
      <p:ext uri="{BB962C8B-B14F-4D97-AF65-F5344CB8AC3E}">
        <p14:creationId xmlns:p14="http://schemas.microsoft.com/office/powerpoint/2010/main" val="396625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4417" y="1429555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96389" y="1429555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751806" y="5993257"/>
            <a:ext cx="3319847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Follow the brief and continue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7937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4417" y="1378040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Return Curves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96389" y="1378040"/>
            <a:ext cx="30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Share Impact (+-)</a:t>
            </a:r>
            <a:endParaRPr lang="en-GB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17513" y="5548414"/>
            <a:ext cx="331984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Show the default point</a:t>
            </a:r>
          </a:p>
          <a:p>
            <a:pPr algn="ctr"/>
            <a:r>
              <a:rPr lang="en-US" sz="1400" b="1" dirty="0" smtClean="0"/>
              <a:t>Show the average point</a:t>
            </a:r>
            <a:endParaRPr lang="en-GB" sz="1400" b="1" dirty="0"/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Have a reset button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205" y="2648358"/>
            <a:ext cx="3319847" cy="160043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Hypothetical curve should be same color but dotted line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Each curve should have unique color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 smtClean="0"/>
              <a:t>Axes should not move with and confuse the curve movement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3650" y="873496"/>
            <a:ext cx="367367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Add option to select curves to show: TO, GP, Net TO, Net GP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825471"/>
            <a:ext cx="1954046" cy="73866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Add category curves with stable brand share as discussed</a:t>
            </a:r>
          </a:p>
        </p:txBody>
      </p:sp>
    </p:spTree>
    <p:extLst>
      <p:ext uri="{BB962C8B-B14F-4D97-AF65-F5344CB8AC3E}">
        <p14:creationId xmlns:p14="http://schemas.microsoft.com/office/powerpoint/2010/main" val="136155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8085" y="1825625"/>
            <a:ext cx="253713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Scenario: Base should be current budget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52788" y="2055813"/>
            <a:ext cx="173296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Same colors as in first page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8227" y="5223262"/>
            <a:ext cx="2306595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Keep working on  this</a:t>
            </a:r>
          </a:p>
        </p:txBody>
      </p:sp>
    </p:spTree>
    <p:extLst>
      <p:ext uri="{BB962C8B-B14F-4D97-AF65-F5344CB8AC3E}">
        <p14:creationId xmlns:p14="http://schemas.microsoft.com/office/powerpoint/2010/main" val="41295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326</Words>
  <Application>Microsoft Office PowerPoint</Application>
  <PresentationFormat>Widescreen</PresentationFormat>
  <Paragraphs>45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Grisales, Edwin (MBBOG dp)</dc:creator>
  <cp:lastModifiedBy>Torres, Manuel (MBBOG DP)</cp:lastModifiedBy>
  <cp:revision>19</cp:revision>
  <dcterms:created xsi:type="dcterms:W3CDTF">2016-03-09T18:27:19Z</dcterms:created>
  <dcterms:modified xsi:type="dcterms:W3CDTF">2016-03-18T20:25:51Z</dcterms:modified>
</cp:coreProperties>
</file>